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itchFamily="2" charset="0"/>
      <p:regular r:id="rId25"/>
      <p:bold r:id="rId26"/>
    </p:embeddedFont>
    <p:embeddedFont>
      <p:font typeface="Roboto Slab Light" panose="020F0302020204030204" pitchFamily="3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29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AirAware: Smart Air Quality Prediction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Infosys virtual internship project by Sharmika Gangadharan.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768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aims to predict and monitor air pollution levels using advanced machine learning and data analysis techniques. The objective is to create a robust system capable of providing accurate forecasts and timely alerts for harmful air quality conditions.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8403C-52A6-4276-6282-F3F51DF0D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300" y="7797800"/>
            <a:ext cx="6642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36781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 of AirAware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36138" y="1110615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AirAware is designed to be a comprehensive and proactive solution for air quality management, integrating several critical functionalities.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36138" y="1528048"/>
            <a:ext cx="612815" cy="919163"/>
          </a:xfrm>
          <a:prstGeom prst="roundRect">
            <a:avLst>
              <a:gd name="adj" fmla="val 360006"/>
            </a:avLst>
          </a:prstGeom>
          <a:solidFill>
            <a:srgbClr val="E9ECF2"/>
          </a:solidFill>
          <a:ln/>
        </p:spPr>
      </p:sp>
      <p:sp>
        <p:nvSpPr>
          <p:cNvPr id="5" name="Text 3"/>
          <p:cNvSpPr/>
          <p:nvPr/>
        </p:nvSpPr>
        <p:spPr>
          <a:xfrm>
            <a:off x="727591" y="1844040"/>
            <a:ext cx="22979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02068" y="1681163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Data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302068" y="2012394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Capability for continuous data retrieval and processing.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36138" y="2600325"/>
            <a:ext cx="612815" cy="919163"/>
          </a:xfrm>
          <a:prstGeom prst="roundRect">
            <a:avLst>
              <a:gd name="adj" fmla="val 360006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727591" y="2916317"/>
            <a:ext cx="22979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302068" y="2753439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Historical Analysis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302068" y="3084671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3–4 months of past air quality data.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36138" y="3672602"/>
            <a:ext cx="612815" cy="919163"/>
          </a:xfrm>
          <a:prstGeom prst="roundRect">
            <a:avLst>
              <a:gd name="adj" fmla="val 360006"/>
            </a:avLst>
          </a:prstGeom>
          <a:solidFill>
            <a:srgbClr val="E9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727591" y="3988594"/>
            <a:ext cx="22979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302068" y="3825716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Prediction Engine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302068" y="4156948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machine learning models for future air quality forecasting.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536138" y="4744879"/>
            <a:ext cx="612815" cy="919163"/>
          </a:xfrm>
          <a:prstGeom prst="roundRect">
            <a:avLst>
              <a:gd name="adj" fmla="val 360006"/>
            </a:avLst>
          </a:prstGeom>
          <a:solidFill>
            <a:srgbClr val="E9ECF2"/>
          </a:solidFill>
          <a:ln/>
        </p:spPr>
      </p:sp>
      <p:sp>
        <p:nvSpPr>
          <p:cNvPr id="17" name="Text 15"/>
          <p:cNvSpPr/>
          <p:nvPr/>
        </p:nvSpPr>
        <p:spPr>
          <a:xfrm>
            <a:off x="727591" y="5060871"/>
            <a:ext cx="22979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302068" y="4897993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Alert System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302068" y="5229225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notifications for critical pollution levels.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36138" y="5817156"/>
            <a:ext cx="612815" cy="919163"/>
          </a:xfrm>
          <a:prstGeom prst="roundRect">
            <a:avLst>
              <a:gd name="adj" fmla="val 360006"/>
            </a:avLst>
          </a:prstGeom>
          <a:solidFill>
            <a:srgbClr val="E9ECF2"/>
          </a:solidFill>
          <a:ln/>
        </p:spPr>
      </p:sp>
      <p:sp>
        <p:nvSpPr>
          <p:cNvPr id="21" name="Text 19"/>
          <p:cNvSpPr/>
          <p:nvPr/>
        </p:nvSpPr>
        <p:spPr>
          <a:xfrm>
            <a:off x="727591" y="6133148"/>
            <a:ext cx="22979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302068" y="5970270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Dashboards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302068" y="6301502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and interactive visualisations for insights.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536138" y="6889433"/>
            <a:ext cx="612815" cy="919163"/>
          </a:xfrm>
          <a:prstGeom prst="roundRect">
            <a:avLst>
              <a:gd name="adj" fmla="val 360006"/>
            </a:avLst>
          </a:prstGeom>
          <a:solidFill>
            <a:srgbClr val="E9ECF2"/>
          </a:solidFill>
          <a:ln/>
        </p:spPr>
      </p:sp>
      <p:sp>
        <p:nvSpPr>
          <p:cNvPr id="25" name="Text 23"/>
          <p:cNvSpPr/>
          <p:nvPr/>
        </p:nvSpPr>
        <p:spPr>
          <a:xfrm>
            <a:off x="727591" y="7205424"/>
            <a:ext cx="22979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1302068" y="7042547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Endpoints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1302068" y="7373779"/>
            <a:ext cx="1279219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API support for all data operations.</a:t>
            </a:r>
            <a:endParaRPr lang="en-US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CAB54D-F942-B23C-86FF-9A2784B4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0" y="7797800"/>
            <a:ext cx="6642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780098"/>
            <a:ext cx="7603331" cy="1100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Overview: Forecasting Air Quality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70334" y="2210514"/>
            <a:ext cx="7603331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AirAware focuses on delivering a comprehensive solution for understanding and mitigating air pollution. The system will leverage historical data to forecast future conditions and provide actionable insights.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0334" y="3514606"/>
            <a:ext cx="3691652" cy="2033468"/>
          </a:xfrm>
          <a:prstGeom prst="roundRect">
            <a:avLst>
              <a:gd name="adj" fmla="val 7195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54" y="3514606"/>
            <a:ext cx="121920" cy="20334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12282" y="3765113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Objective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112282" y="4241006"/>
            <a:ext cx="3099197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 and monitor air pollution levels using machine learning.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2014" y="3514606"/>
            <a:ext cx="3691652" cy="2033468"/>
          </a:xfrm>
          <a:prstGeom prst="roundRect">
            <a:avLst>
              <a:gd name="adj" fmla="val 7195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534" y="3514606"/>
            <a:ext cx="121920" cy="20334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23961" y="3765113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Indicators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5023961" y="4241006"/>
            <a:ext cx="3099197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pollutants such as PM2.5, CO₂, NO₂, and other environmental data (e.g., O₃).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770334" y="5768102"/>
            <a:ext cx="3691652" cy="1681282"/>
          </a:xfrm>
          <a:prstGeom prst="roundRect">
            <a:avLst>
              <a:gd name="adj" fmla="val 8702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54" y="5768102"/>
            <a:ext cx="121920" cy="168128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12282" y="6018609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Outcome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1112282" y="6494502"/>
            <a:ext cx="3099197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alerts for harmful or risky air-quality levels.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4662964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Priorities &amp; Deliverables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6519" y="1504950"/>
            <a:ext cx="131773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the next 45 days, the goal is to build a fully functional system. Key priorities include data acquisition, robust modelling, and clear visualisation.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6519" y="2402800"/>
            <a:ext cx="4254103" cy="2690813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45" y="2610326"/>
            <a:ext cx="622697" cy="62269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257" y="2781538"/>
            <a:ext cx="280154" cy="2801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34045" y="3440549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Analysis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34045" y="3889534"/>
            <a:ext cx="383905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 3–4 months of air-quality records and their analysis.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188148" y="2402800"/>
            <a:ext cx="4254103" cy="2690813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674" y="2610326"/>
            <a:ext cx="622697" cy="62269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6886" y="2781538"/>
            <a:ext cx="280154" cy="2801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95674" y="3440549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Storage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5395674" y="3889534"/>
            <a:ext cx="383905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and store pollution metrics and weather data in a database.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9649778" y="2402800"/>
            <a:ext cx="4254103" cy="2690813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7303" y="2610326"/>
            <a:ext cx="622697" cy="622697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8515" y="2781538"/>
            <a:ext cx="280154" cy="28015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57303" y="3440549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9857303" y="3889534"/>
            <a:ext cx="3839051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and preprocess data (normalization, noise removal) before model training.</a:t>
            </a:r>
            <a:endParaRPr lang="en-US" sz="1600" dirty="0"/>
          </a:p>
        </p:txBody>
      </p:sp>
      <p:sp>
        <p:nvSpPr>
          <p:cNvPr id="19" name="Shape 11"/>
          <p:cNvSpPr/>
          <p:nvPr/>
        </p:nvSpPr>
        <p:spPr>
          <a:xfrm>
            <a:off x="726519" y="5301139"/>
            <a:ext cx="6484858" cy="2358628"/>
          </a:xfrm>
          <a:prstGeom prst="roundRect">
            <a:avLst>
              <a:gd name="adj" fmla="val 1320"/>
            </a:avLst>
          </a:prstGeom>
          <a:solidFill>
            <a:srgbClr val="E9ECF2"/>
          </a:solidFill>
          <a:ln/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045" y="5508665"/>
            <a:ext cx="622697" cy="622697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257" y="5679877"/>
            <a:ext cx="280154" cy="280154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934045" y="633888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Building</a:t>
            </a:r>
            <a:endParaRPr lang="en-US" sz="2000" dirty="0"/>
          </a:p>
        </p:txBody>
      </p:sp>
      <p:sp>
        <p:nvSpPr>
          <p:cNvPr id="23" name="Text 13"/>
          <p:cNvSpPr/>
          <p:nvPr/>
        </p:nvSpPr>
        <p:spPr>
          <a:xfrm>
            <a:off x="934045" y="6787872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prediction models (SVM, Random Forest, Linear Regression).</a:t>
            </a:r>
            <a:endParaRPr lang="en-US" sz="1600" dirty="0"/>
          </a:p>
        </p:txBody>
      </p:sp>
      <p:sp>
        <p:nvSpPr>
          <p:cNvPr id="24" name="Shape 14"/>
          <p:cNvSpPr/>
          <p:nvPr/>
        </p:nvSpPr>
        <p:spPr>
          <a:xfrm>
            <a:off x="7418903" y="5301139"/>
            <a:ext cx="6484977" cy="2358628"/>
          </a:xfrm>
          <a:prstGeom prst="roundRect">
            <a:avLst>
              <a:gd name="adj" fmla="val 1320"/>
            </a:avLst>
          </a:prstGeom>
          <a:solidFill>
            <a:srgbClr val="E9ECF2"/>
          </a:solidFill>
          <a:ln/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6429" y="5508665"/>
            <a:ext cx="622697" cy="622697"/>
          </a:xfrm>
          <a:prstGeom prst="rect">
            <a:avLst/>
          </a:prstGeom>
        </p:spPr>
      </p:pic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97641" y="5679877"/>
            <a:ext cx="280154" cy="280154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7626429" y="633888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Accuracy Validation</a:t>
            </a:r>
            <a:endParaRPr lang="en-US" sz="2000" dirty="0"/>
          </a:p>
        </p:txBody>
      </p:sp>
      <p:sp>
        <p:nvSpPr>
          <p:cNvPr id="28" name="Text 16"/>
          <p:cNvSpPr/>
          <p:nvPr/>
        </p:nvSpPr>
        <p:spPr>
          <a:xfrm>
            <a:off x="7626429" y="6787872"/>
            <a:ext cx="606992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forecasted values with actual pollution levels.</a:t>
            </a:r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97C0C9-3803-026A-1CDE-D0DD591527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8300" y="7797800"/>
            <a:ext cx="6642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334" y="453628"/>
            <a:ext cx="5209699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Recommended Technology Stack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7334" y="1195745"/>
            <a:ext cx="13475732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flexible yet powerful tech stack is recommended to ensure scalability and efficiency for AirAware. Developers are encouraged to adapt tools as needed.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7334" y="1809988"/>
            <a:ext cx="289762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&amp; Visualisation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77334" y="2284095"/>
            <a:ext cx="65366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Frameworks: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React.js or Vue.js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7334" y="2605564"/>
            <a:ext cx="65366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Charting: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Chart.js, Plotly, ECharts, D3.js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7334" y="2927032"/>
            <a:ext cx="65366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Tailwind CSS, Material UI</a:t>
            </a:r>
            <a:endParaRPr lang="en-US" sz="12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34" y="3376374"/>
            <a:ext cx="6536650" cy="490239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24036" y="1809988"/>
            <a:ext cx="3428286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 &amp; Data Management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24036" y="2284095"/>
            <a:ext cx="65366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 (Flask/FastAPI) or Node.js + Express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524036" y="2605564"/>
            <a:ext cx="65366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MongoDB (JSON datasets) or PostgreSQL (relational queries)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24036" y="2927032"/>
            <a:ext cx="65366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ML/Data: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 (Pandas, NumPy, Scikit-learn, XGBoost, Statsmodels)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24036" y="3248501"/>
            <a:ext cx="65366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Optional ML: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LSTM (TensorFlow/PyTorch)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24036" y="3569970"/>
            <a:ext cx="65366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Datasets: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Kaggle, HuggingFace, Government APIs</a:t>
            </a:r>
            <a:endParaRPr lang="en-US" sz="12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036" y="4019312"/>
            <a:ext cx="6536650" cy="3676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1C685B-7C3B-28A6-BC71-14822FDF6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300" y="7797800"/>
            <a:ext cx="6642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391" y="511731"/>
            <a:ext cx="5363528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 Overview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51391" y="1349097"/>
            <a:ext cx="1332761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AirAware system is designed with a modular architecture, ensuring clear data flow and efficient processing from external sources to the user interface.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9" y="1856065"/>
            <a:ext cx="13217723" cy="5699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95721" y="6474937"/>
            <a:ext cx="2998642" cy="37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Preprocess &amp; ML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95721" y="5155535"/>
            <a:ext cx="2998642" cy="37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Raw &amp; Clean DB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95721" y="3849460"/>
            <a:ext cx="2998642" cy="37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Collection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95721" y="2530058"/>
            <a:ext cx="2998642" cy="37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External APIs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51391" y="7765137"/>
            <a:ext cx="1332761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structured approach allows for robust data handling, accurate predictions, and effective dissemination of air quality insights.</a:t>
            </a:r>
            <a:endParaRPr lang="en-US" sz="14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CF964-80EA-E640-0F60-E7D89BC8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9310" y="7797800"/>
            <a:ext cx="293109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538" y="538043"/>
            <a:ext cx="3906322" cy="488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Roadmap: Days 1-12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83538" y="1319213"/>
            <a:ext cx="7776924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initial phases of the project focus on foundational setup, architectural design, and the critical first steps in data collection and database integration.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3538" y="2163723"/>
            <a:ext cx="195263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38" y="2472809"/>
            <a:ext cx="7776924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3538" y="2616160"/>
            <a:ext cx="342245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1-5: Setup &amp; Architecture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83538" y="3038475"/>
            <a:ext cx="77769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Finalise tech stack.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83538" y="3419237"/>
            <a:ext cx="77769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project repositories and folder structure.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83538" y="3799999"/>
            <a:ext cx="77769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initial database schema.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83538" y="4180761"/>
            <a:ext cx="77769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download 3–4 months of air-quality datasets.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83538" y="4561523"/>
            <a:ext cx="77769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pollution parameters (e.g., PM2.5, NO₂, CO₂, O₃).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83538" y="5215652"/>
            <a:ext cx="195263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38" y="5505212"/>
            <a:ext cx="7776924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83538" y="5668089"/>
            <a:ext cx="486929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6-12: Data Collection &amp; DB Integration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683538" y="6090404"/>
            <a:ext cx="77769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 air-quality CSV datasets into your database.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683538" y="6471166"/>
            <a:ext cx="77769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backend API endpoints for data fetching and insertion.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83538" y="6851928"/>
            <a:ext cx="77769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Optionally, fetch weather data from open APIs (OpenWeatherMap, IQAir).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683538" y="7232690"/>
            <a:ext cx="77769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environmental and weather data daily.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747" y="537567"/>
            <a:ext cx="3899654" cy="487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Roadmap: Days 13-30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68747" y="1317308"/>
            <a:ext cx="7779306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phase is dedicated to transforming raw data into a usable format and developing the core machine learning models for prediction.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8747" y="2160508"/>
            <a:ext cx="7779306" cy="5531525"/>
          </a:xfrm>
          <a:prstGeom prst="roundRect">
            <a:avLst>
              <a:gd name="adj" fmla="val 529"/>
            </a:avLst>
          </a:prstGeom>
          <a:solidFill>
            <a:srgbClr val="E9ECF2"/>
          </a:solidFill>
          <a:ln/>
        </p:spPr>
      </p:sp>
      <p:sp>
        <p:nvSpPr>
          <p:cNvPr id="6" name="Shape 3"/>
          <p:cNvSpPr/>
          <p:nvPr/>
        </p:nvSpPr>
        <p:spPr>
          <a:xfrm>
            <a:off x="6168747" y="2160508"/>
            <a:ext cx="7779306" cy="3336012"/>
          </a:xfrm>
          <a:prstGeom prst="roundRect">
            <a:avLst>
              <a:gd name="adj" fmla="val 877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6363653" y="2355413"/>
            <a:ext cx="483548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13-20: Data Cleaning &amp; Preprocessing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63653" y="2776895"/>
            <a:ext cx="738949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missing values.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63653" y="3157061"/>
            <a:ext cx="738949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outliers (IQR or z-score).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63653" y="3537228"/>
            <a:ext cx="738949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noisy values (rolling averages).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363653" y="3917394"/>
            <a:ext cx="738949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 values (Min-Max or Standard Scaling).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363653" y="4297561"/>
            <a:ext cx="738949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 dataset into training and testing sets.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363653" y="4677728"/>
            <a:ext cx="738949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feature engineering (e.g., lagged PM2.5, temperature-humidity interactions, AQI labels).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68747" y="5496520"/>
            <a:ext cx="7779306" cy="2195513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5" name="Shape 12"/>
          <p:cNvSpPr/>
          <p:nvPr/>
        </p:nvSpPr>
        <p:spPr>
          <a:xfrm>
            <a:off x="6168747" y="5496520"/>
            <a:ext cx="7779306" cy="22860"/>
          </a:xfrm>
          <a:prstGeom prst="roundRect">
            <a:avLst>
              <a:gd name="adj" fmla="val 127944"/>
            </a:avLst>
          </a:prstGeom>
          <a:solidFill>
            <a:srgbClr val="CFD2D8"/>
          </a:solidFill>
          <a:ln/>
        </p:spPr>
      </p:sp>
      <p:sp>
        <p:nvSpPr>
          <p:cNvPr id="16" name="Text 13"/>
          <p:cNvSpPr/>
          <p:nvPr/>
        </p:nvSpPr>
        <p:spPr>
          <a:xfrm>
            <a:off x="6363653" y="5691426"/>
            <a:ext cx="405205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21-30: ML Model Development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363653" y="6112907"/>
            <a:ext cx="738949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multiple models: Linear Regression, SVR, Random Forest Regressor, Gradient Boosting.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363653" y="6805017"/>
            <a:ext cx="738949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performance using RMSE, MAE, and R² Score.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363653" y="7185184"/>
            <a:ext cx="738949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the top-performing model for deployment.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EDD3B6-4897-C198-AE79-BAA5C41D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300" y="7797800"/>
            <a:ext cx="6642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9" y="489109"/>
            <a:ext cx="3557468" cy="44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Roadmap: Days 31-42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22459" y="1200507"/>
            <a:ext cx="7899083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focus shifts to integrating the prediction engine, setting up the alert system, and building the interactive frontend dashboard.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2459" y="2236351"/>
            <a:ext cx="7899083" cy="2708672"/>
          </a:xfrm>
          <a:prstGeom prst="roundRect">
            <a:avLst>
              <a:gd name="adj" fmla="val 4051"/>
            </a:avLst>
          </a:prstGeom>
          <a:solidFill>
            <a:srgbClr val="FBFCF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9" y="2213491"/>
            <a:ext cx="7899083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240" y="1969651"/>
            <a:ext cx="533519" cy="5335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65260" y="2103001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823079" y="2680930"/>
            <a:ext cx="317027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31-35: Prediction &amp; Alerts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823079" y="3065383"/>
            <a:ext cx="74978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the prediction API endpoint (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/predict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823079" y="3419713"/>
            <a:ext cx="74978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predicted vs. actual pollution values.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823079" y="3766423"/>
            <a:ext cx="74978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 alerts for thresholds (e.g., PM2.5 &gt; 100, NO₂ &gt; safe, CO₂ &gt; 1000 ppm).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823079" y="4113133"/>
            <a:ext cx="74978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 alerts into the database.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823079" y="4459843"/>
            <a:ext cx="74978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Optional: Implement email or SMS notifications.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22459" y="5389483"/>
            <a:ext cx="7899083" cy="2354342"/>
          </a:xfrm>
          <a:prstGeom prst="roundRect">
            <a:avLst>
              <a:gd name="adj" fmla="val 4661"/>
            </a:avLst>
          </a:prstGeom>
          <a:solidFill>
            <a:srgbClr val="FBFCF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9" y="5366623"/>
            <a:ext cx="7899083" cy="91440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240" y="5122783"/>
            <a:ext cx="533519" cy="53351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465260" y="5256133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823079" y="5834063"/>
            <a:ext cx="337685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36-42: Frontend Dashboard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823079" y="6218515"/>
            <a:ext cx="74978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clean, visual dashboard using React and Chart.js/ECharts.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823079" y="6565225"/>
            <a:ext cx="74978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 current and historical pollution levels.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823079" y="6911935"/>
            <a:ext cx="74978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 forecasted values via line charts and heatmaps.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823079" y="7258645"/>
            <a:ext cx="74978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AQI gauges, alerts, warning banners, and tables of raw/predicted values.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9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3361730"/>
            <a:ext cx="4225290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Roadmap: Days 43-45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33425" y="4199930"/>
            <a:ext cx="131635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final days are dedicated to rigorous testing, optimisation, and deployment, ensuring the AirAware system is robust and ready for use.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4770953"/>
            <a:ext cx="4387810" cy="8382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42975" y="581870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Testing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42975" y="6271855"/>
            <a:ext cx="396871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backend APIs and validate prediction accuracy.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235" y="4770953"/>
            <a:ext cx="4387810" cy="8382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30785" y="581870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Optimisation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5330785" y="6271855"/>
            <a:ext cx="396871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Load-test the dashboard for performance.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046" y="4770953"/>
            <a:ext cx="4387810" cy="8382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8596" y="581870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718596" y="6271855"/>
            <a:ext cx="396871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to Vercel/Netlify; Backend to Render/AWS/Railway; Database to MongoDB Atlas/Supabase.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F1E27-89F7-ADA7-ACE5-39288C04C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300" y="7797800"/>
            <a:ext cx="6642100" cy="431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984</Words>
  <Application>Microsoft Macintosh PowerPoint</Application>
  <PresentationFormat>Custom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Consolas</vt:lpstr>
      <vt:lpstr>Arial</vt:lpstr>
      <vt:lpstr>Roboto Slab Light</vt:lpstr>
      <vt:lpstr>Roboto Slab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Surya Siva Shankar Tirumani</cp:lastModifiedBy>
  <cp:revision>2</cp:revision>
  <cp:lastPrinted>2025-11-20T14:31:03Z</cp:lastPrinted>
  <dcterms:created xsi:type="dcterms:W3CDTF">2025-11-20T14:28:26Z</dcterms:created>
  <dcterms:modified xsi:type="dcterms:W3CDTF">2025-11-20T14:31:05Z</dcterms:modified>
</cp:coreProperties>
</file>